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notesSlides/notesSlide3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1"/>
  </p:notesMasterIdLst>
  <p:handoutMasterIdLst>
    <p:handoutMasterId r:id="rId82"/>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20" r:id="rId61"/>
    <p:sldId id="621" r:id="rId62"/>
    <p:sldId id="622" r:id="rId63"/>
    <p:sldId id="623" r:id="rId64"/>
    <p:sldId id="624" r:id="rId65"/>
    <p:sldId id="627" r:id="rId66"/>
    <p:sldId id="564" r:id="rId67"/>
    <p:sldId id="581" r:id="rId68"/>
    <p:sldId id="588" r:id="rId69"/>
    <p:sldId id="589" r:id="rId70"/>
    <p:sldId id="590" r:id="rId71"/>
    <p:sldId id="566" r:id="rId72"/>
    <p:sldId id="586" r:id="rId73"/>
    <p:sldId id="582" r:id="rId74"/>
    <p:sldId id="541" r:id="rId75"/>
    <p:sldId id="542" r:id="rId76"/>
    <p:sldId id="538" r:id="rId77"/>
    <p:sldId id="592" r:id="rId78"/>
    <p:sldId id="429" r:id="rId79"/>
    <p:sldId id="473" r:id="rId80"/>
  </p:sldIdLst>
  <p:sldSz cx="9144000" cy="6858000" type="screen4x3"/>
  <p:notesSz cx="7099300" cy="10234613"/>
  <p:embeddedFontLst>
    <p:embeddedFont>
      <p:font typeface="Candara" panose="020E0502030303020204" pitchFamily="34" charset="0"/>
      <p:regular r:id="rId83"/>
      <p:bold r:id="rId84"/>
      <p:italic r:id="rId85"/>
      <p:boldItalic r:id="rId86"/>
    </p:embeddedFont>
    <p:embeddedFont>
      <p:font typeface="Times" panose="02020603050405020304" pitchFamily="18" charset="0"/>
      <p:regular r:id="rId87"/>
      <p:bold r:id="rId88"/>
      <p:italic r:id="rId89"/>
      <p:boldItalic r:id="rId90"/>
    </p:embeddedFont>
    <p:embeddedFont>
      <p:font typeface="GreekC" panose="00000400000000000000" pitchFamily="2" charset="0"/>
      <p:regular r:id="rId91"/>
    </p:embeddedFont>
    <p:embeddedFont>
      <p:font typeface="Century Gothic" panose="020B0502020202020204" pitchFamily="34" charset="0"/>
      <p:regular r:id="rId92"/>
      <p:bold r:id="rId93"/>
      <p:italic r:id="rId94"/>
      <p:boldItalic r:id="rId95"/>
    </p:embeddedFont>
    <p:embeddedFont>
      <p:font typeface="Cambria Math" panose="02040503050406030204" pitchFamily="18" charset="0"/>
      <p:regular r:id="rId96"/>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0" d="100"/>
          <a:sy n="70" d="100"/>
        </p:scale>
        <p:origin x="864" y="58"/>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viewProps" Target="viewProps.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t>
            </a:r>
            <a:r>
              <a:rPr lang="en-US" sz="1300"/>
              <a:t>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75</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76</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0.emf"/><Relationship Id="rId18" Type="http://schemas.openxmlformats.org/officeDocument/2006/relationships/image" Target="../media/image25.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1.bin"/><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notesSlide" Target="../notesSlides/notesSlide15.xml"/><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slideLayout" Target="../slideLayouts/slideLayout16.xml"/><Relationship Id="rId7" Type="http://schemas.openxmlformats.org/officeDocument/2006/relationships/image" Target="../media/image31.jpeg"/><Relationship Id="rId12"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8.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6.xml"/><Relationship Id="rId21" Type="http://schemas.openxmlformats.org/officeDocument/2006/relationships/image" Target="../media/image45.png"/><Relationship Id="rId7" Type="http://schemas.openxmlformats.org/officeDocument/2006/relationships/tags" Target="../tags/tag20.xml"/><Relationship Id="rId12" Type="http://schemas.openxmlformats.org/officeDocument/2006/relationships/oleObject" Target="../embeddings/oleObject3.bin"/><Relationship Id="rId17" Type="http://schemas.openxmlformats.org/officeDocument/2006/relationships/image" Target="../media/image42.png"/><Relationship Id="rId2" Type="http://schemas.openxmlformats.org/officeDocument/2006/relationships/tags" Target="../tags/tag15.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notesSlide" Target="../notesSlides/notesSlide20.xml"/><Relationship Id="rId5" Type="http://schemas.openxmlformats.org/officeDocument/2006/relationships/tags" Target="../tags/tag18.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4.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49.png"/><Relationship Id="rId5" Type="http://schemas.openxmlformats.org/officeDocument/2006/relationships/tags" Target="../tags/tag26.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5.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0.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29.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oleObject" Target="../embeddings/oleObject6.bin"/><Relationship Id="rId5" Type="http://schemas.openxmlformats.org/officeDocument/2006/relationships/tags" Target="../tags/tag32.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1.xml"/><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4.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38.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3.png"/><Relationship Id="rId5" Type="http://schemas.openxmlformats.org/officeDocument/2006/relationships/tags" Target="../tags/tag40.xml"/><Relationship Id="rId10" Type="http://schemas.openxmlformats.org/officeDocument/2006/relationships/image" Target="../media/image72.png"/><Relationship Id="rId4" Type="http://schemas.openxmlformats.org/officeDocument/2006/relationships/tags" Target="../tags/tag39.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3.xml"/><Relationship Id="rId16" Type="http://schemas.openxmlformats.org/officeDocument/2006/relationships/image" Target="../media/image79.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8.png"/><Relationship Id="rId5" Type="http://schemas.openxmlformats.org/officeDocument/2006/relationships/tags" Target="../tags/tag46.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5.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6.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5.xml"/><Relationship Id="rId16" Type="http://schemas.openxmlformats.org/officeDocument/2006/relationships/image" Target="../media/image96.png"/><Relationship Id="rId1" Type="http://schemas.openxmlformats.org/officeDocument/2006/relationships/tags" Target="../tags/tag54.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58.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7.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9.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tags" Target="../tags/tag60.xml"/><Relationship Id="rId16" Type="http://schemas.openxmlformats.org/officeDocument/2006/relationships/image" Target="../media/image10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29.png"/><Relationship Id="rId5" Type="http://schemas.openxmlformats.org/officeDocument/2006/relationships/tags" Target="../tags/tag63.xml"/><Relationship Id="rId15" Type="http://schemas.openxmlformats.org/officeDocument/2006/relationships/image" Target="../media/image101.png"/><Relationship Id="rId10" Type="http://schemas.openxmlformats.org/officeDocument/2006/relationships/image" Target="../media/image97.emf"/><Relationship Id="rId4" Type="http://schemas.openxmlformats.org/officeDocument/2006/relationships/tags" Target="../tags/tag62.xml"/><Relationship Id="rId9" Type="http://schemas.openxmlformats.org/officeDocument/2006/relationships/notesSlide" Target="../notesSlides/notesSlide32.xml"/><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tags" Target="../tags/tag67.xml"/><Relationship Id="rId7" Type="http://schemas.openxmlformats.org/officeDocument/2006/relationships/oleObject" Target="../embeddings/oleObject7.bin"/><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image" Target="../media/image105.png"/><Relationship Id="rId5" Type="http://schemas.openxmlformats.org/officeDocument/2006/relationships/notesSlide" Target="../notesSlides/notesSlide33.xml"/><Relationship Id="rId10" Type="http://schemas.openxmlformats.org/officeDocument/2006/relationships/image" Target="../media/image107.png"/><Relationship Id="rId4" Type="http://schemas.openxmlformats.org/officeDocument/2006/relationships/slideLayout" Target="../slideLayouts/slideLayout19.xml"/><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8.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3.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tags" Target="../tags/tag70.xml"/><Relationship Id="rId16" Type="http://schemas.openxmlformats.org/officeDocument/2006/relationships/image" Target="../media/image116.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11.png"/><Relationship Id="rId5" Type="http://schemas.openxmlformats.org/officeDocument/2006/relationships/tags" Target="../tags/tag73.xml"/><Relationship Id="rId15" Type="http://schemas.openxmlformats.org/officeDocument/2006/relationships/image" Target="../media/image115.png"/><Relationship Id="rId10" Type="http://schemas.openxmlformats.org/officeDocument/2006/relationships/image" Target="../media/image110.wmf"/><Relationship Id="rId4" Type="http://schemas.openxmlformats.org/officeDocument/2006/relationships/tags" Target="../tags/tag72.xml"/><Relationship Id="rId9" Type="http://schemas.openxmlformats.org/officeDocument/2006/relationships/notesSlide" Target="../notesSlides/notesSlide35.xml"/><Relationship Id="rId14"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78.xml"/><Relationship Id="rId7" Type="http://schemas.openxmlformats.org/officeDocument/2006/relationships/image" Target="../media/image11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8.png"/><Relationship Id="rId5" Type="http://schemas.openxmlformats.org/officeDocument/2006/relationships/slideLayout" Target="../slideLayouts/slideLayout16.xml"/><Relationship Id="rId4" Type="http://schemas.openxmlformats.org/officeDocument/2006/relationships/tags" Target="../tags/tag79.xml"/><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82.xml"/><Relationship Id="rId7" Type="http://schemas.openxmlformats.org/officeDocument/2006/relationships/image" Target="../media/image12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5.png"/><Relationship Id="rId4" Type="http://schemas.openxmlformats.org/officeDocument/2006/relationships/tags" Target="../tags/tag83.xml"/><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9.png"/><Relationship Id="rId3" Type="http://schemas.openxmlformats.org/officeDocument/2006/relationships/tags" Target="../tags/tag86.xml"/><Relationship Id="rId7" Type="http://schemas.openxmlformats.org/officeDocument/2006/relationships/slideLayout" Target="../slideLayouts/slideLayout19.xml"/><Relationship Id="rId12" Type="http://schemas.openxmlformats.org/officeDocument/2006/relationships/image" Target="../media/image128.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27.png"/><Relationship Id="rId5" Type="http://schemas.openxmlformats.org/officeDocument/2006/relationships/tags" Target="../tags/tag88.xml"/><Relationship Id="rId10" Type="http://schemas.openxmlformats.org/officeDocument/2006/relationships/image" Target="../media/image126.png"/><Relationship Id="rId4" Type="http://schemas.openxmlformats.org/officeDocument/2006/relationships/tags" Target="../tags/tag87.xml"/><Relationship Id="rId9" Type="http://schemas.openxmlformats.org/officeDocument/2006/relationships/image" Target="../media/image115.png"/><Relationship Id="rId14"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92.xml"/><Relationship Id="rId7" Type="http://schemas.openxmlformats.org/officeDocument/2006/relationships/image" Target="../media/image9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31.png"/><Relationship Id="rId5" Type="http://schemas.openxmlformats.org/officeDocument/2006/relationships/slideLayout" Target="../slideLayouts/slideLayout19.xml"/><Relationship Id="rId4" Type="http://schemas.openxmlformats.org/officeDocument/2006/relationships/tags" Target="../tags/tag93.xml"/><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9.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tags" Target="../tags/tag95.xml"/><Relationship Id="rId16" Type="http://schemas.openxmlformats.org/officeDocument/2006/relationships/image" Target="../media/image138.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34.png"/><Relationship Id="rId5" Type="http://schemas.openxmlformats.org/officeDocument/2006/relationships/tags" Target="../tags/tag98.xml"/><Relationship Id="rId15" Type="http://schemas.openxmlformats.org/officeDocument/2006/relationships/image" Target="../media/image137.png"/><Relationship Id="rId10" Type="http://schemas.openxmlformats.org/officeDocument/2006/relationships/image" Target="../media/image200.png"/><Relationship Id="rId4" Type="http://schemas.openxmlformats.org/officeDocument/2006/relationships/tags" Target="../tags/tag97.xml"/><Relationship Id="rId9" Type="http://schemas.openxmlformats.org/officeDocument/2006/relationships/notesSlide" Target="../notesSlides/notesSlide38.xml"/><Relationship Id="rId14"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03.xml"/><Relationship Id="rId7" Type="http://schemas.openxmlformats.org/officeDocument/2006/relationships/image" Target="../media/image13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9.xml"/><Relationship Id="rId11" Type="http://schemas.openxmlformats.org/officeDocument/2006/relationships/image" Target="../media/image143.png"/><Relationship Id="rId5" Type="http://schemas.openxmlformats.org/officeDocument/2006/relationships/tags" Target="../tags/tag105.xml"/><Relationship Id="rId10"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image" Target="../media/image148.png"/><Relationship Id="rId3" Type="http://schemas.openxmlformats.org/officeDocument/2006/relationships/tags" Target="../tags/tag107.xml"/><Relationship Id="rId7" Type="http://schemas.openxmlformats.org/officeDocument/2006/relationships/oleObject" Target="../embeddings/oleObject8.bin"/><Relationship Id="rId12" Type="http://schemas.openxmlformats.org/officeDocument/2006/relationships/image" Target="../media/image147.png"/><Relationship Id="rId2" Type="http://schemas.openxmlformats.org/officeDocument/2006/relationships/tags" Target="../tags/tag106.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46.png"/><Relationship Id="rId5" Type="http://schemas.openxmlformats.org/officeDocument/2006/relationships/tags" Target="../tags/tag109.xml"/><Relationship Id="rId10" Type="http://schemas.openxmlformats.org/officeDocument/2006/relationships/image" Target="../media/image145.wmf"/><Relationship Id="rId4" Type="http://schemas.openxmlformats.org/officeDocument/2006/relationships/tags" Target="../tags/tag108.xml"/><Relationship Id="rId9" Type="http://schemas.openxmlformats.org/officeDocument/2006/relationships/oleObject" Target="../embeddings/oleObject9.bin"/><Relationship Id="rId14" Type="http://schemas.openxmlformats.org/officeDocument/2006/relationships/image" Target="../media/image1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9.vml"/><Relationship Id="rId5" Type="http://schemas.openxmlformats.org/officeDocument/2006/relationships/image" Target="../media/image150.wmf"/><Relationship Id="rId4" Type="http://schemas.openxmlformats.org/officeDocument/2006/relationships/oleObject" Target="../embeddings/oleObject10.bin"/></Relationships>
</file>

<file path=ppt/slides/_rels/slide6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53.jpeg"/><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54.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10"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1"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88" name="Equation" r:id="rId12" imgW="1002960" imgH="342720" progId="Equation.DSMT4">
                  <p:embed/>
                </p:oleObj>
              </mc:Choice>
              <mc:Fallback>
                <p:oleObj name="Equation" r:id="rId12" imgW="1002960" imgH="342720" progId="Equation.DSMT4">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 name="Picture 28">
            <a:extLst>
              <a:ext uri="{FF2B5EF4-FFF2-40B4-BE49-F238E27FC236}">
                <a16:creationId xmlns:a16="http://schemas.microsoft.com/office/drawing/2014/main" id="{B138DA37-1497-448D-8E8A-45985ACF55A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8950" y="1835690"/>
            <a:ext cx="1859657" cy="835657"/>
          </a:xfrm>
          <a:prstGeom prst="rect">
            <a:avLst/>
          </a:prstGeom>
        </p:spPr>
      </p:pic>
      <p:pic>
        <p:nvPicPr>
          <p:cNvPr id="27" name="Picture 26 2">
            <a:extLst>
              <a:ext uri="{FF2B5EF4-FFF2-40B4-BE49-F238E27FC236}">
                <a16:creationId xmlns:a16="http://schemas.microsoft.com/office/drawing/2014/main" id="{04D0C9F7-3DE3-4C18-9593-2DBD189EA48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90950" y="2939700"/>
            <a:ext cx="1027657" cy="272457"/>
          </a:xfrm>
          <a:prstGeom prst="rect">
            <a:avLst/>
          </a:prstGeom>
        </p:spPr>
      </p:pic>
      <p:pic>
        <p:nvPicPr>
          <p:cNvPr id="25" name="Picture 24 2">
            <a:extLst>
              <a:ext uri="{FF2B5EF4-FFF2-40B4-BE49-F238E27FC236}">
                <a16:creationId xmlns:a16="http://schemas.microsoft.com/office/drawing/2014/main" id="{1A0E4708-088E-44CD-A0BD-C42385FF7F22}"/>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99750" y="3674659"/>
            <a:ext cx="1718857" cy="3346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35" name="Picture 34">
            <a:extLst>
              <a:ext uri="{FF2B5EF4-FFF2-40B4-BE49-F238E27FC236}">
                <a16:creationId xmlns:a16="http://schemas.microsoft.com/office/drawing/2014/main" id="{37C4C5AD-87FF-4CFF-AC8C-5E5CA133A30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66150" y="6016146"/>
            <a:ext cx="1552457"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5002"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6"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7"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8"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9"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0"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1"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sp>
        <p:nvSpPr>
          <p:cNvPr id="41" name="Oval 40"/>
          <p:cNvSpPr/>
          <p:nvPr/>
        </p:nvSpPr>
        <p:spPr bwMode="auto">
          <a:xfrm>
            <a:off x="6271982" y="4506097"/>
            <a:ext cx="304800" cy="28832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mn-lt"/>
            </a:endParaRPr>
          </a:p>
        </p:txBody>
      </p:sp>
      <p:pic>
        <p:nvPicPr>
          <p:cNvPr id="42" name="Picture 26" descr="pipeli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24"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89"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70"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794"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795"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796"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err="1"/>
              <a:t>Kolmogorov</a:t>
            </a:r>
            <a:r>
              <a:rPr lang="en-US" dirty="0"/>
              <a:t>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5947795" y="4647501"/>
            <a:ext cx="3196206" cy="1200329"/>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1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7" name="Picture 6">
            <a:extLst>
              <a:ext uri="{FF2B5EF4-FFF2-40B4-BE49-F238E27FC236}">
                <a16:creationId xmlns:a16="http://schemas.microsoft.com/office/drawing/2014/main" id="{CFC91116-109A-485B-87E5-225C4F0347A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0" y="1701801"/>
            <a:ext cx="1653430"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11" name="Picture 10">
            <a:extLst>
              <a:ext uri="{FF2B5EF4-FFF2-40B4-BE49-F238E27FC236}">
                <a16:creationId xmlns:a16="http://schemas.microsoft.com/office/drawing/2014/main" id="{1EABB6AA-15A4-4308-9423-475B42E58EB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82857" cy="227048"/>
          </a:xfrm>
          <a:prstGeom prst="rect">
            <a:avLst/>
          </a:prstGeom>
        </p:spPr>
      </p:pic>
      <p:pic>
        <p:nvPicPr>
          <p:cNvPr id="20" name="Picture 19">
            <a:extLst>
              <a:ext uri="{FF2B5EF4-FFF2-40B4-BE49-F238E27FC236}">
                <a16:creationId xmlns:a16="http://schemas.microsoft.com/office/drawing/2014/main" id="{E7D6E9F8-6466-4623-A169-E771C59A18F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1854" y="4456453"/>
            <a:ext cx="2603458" cy="622683"/>
          </a:xfrm>
          <a:prstGeom prst="rect">
            <a:avLst/>
          </a:prstGeom>
        </p:spPr>
      </p:pic>
      <p:pic>
        <p:nvPicPr>
          <p:cNvPr id="22" name="Picture 21">
            <a:extLst>
              <a:ext uri="{FF2B5EF4-FFF2-40B4-BE49-F238E27FC236}">
                <a16:creationId xmlns:a16="http://schemas.microsoft.com/office/drawing/2014/main" id="{A48B9D55-95B5-4BA7-8437-0A9DF2BDF03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294857"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84"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8" name="Oval 17"/>
          <p:cNvSpPr>
            <a:spLocks noChangeAspect="1"/>
          </p:cNvSpPr>
          <p:nvPr/>
        </p:nvSpPr>
        <p:spPr>
          <a:xfrm rot="5400000">
            <a:off x="6006578" y="5394386"/>
            <a:ext cx="1219202" cy="124564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6147095" y="540626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6491558" y="53196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7061495" y="563486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flipH="1" flipV="1">
            <a:off x="5931716" y="60021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5400000" flipH="1" flipV="1">
            <a:off x="6044453" y="639946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rot="5400000" flipH="1" flipV="1">
            <a:off x="6617516" y="656382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rot="5400000" flipH="1" flipV="1">
            <a:off x="7124474" y="627617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16" name="Picture 15">
            <a:extLst>
              <a:ext uri="{FF2B5EF4-FFF2-40B4-BE49-F238E27FC236}">
                <a16:creationId xmlns:a16="http://schemas.microsoft.com/office/drawing/2014/main" id="{4FA78AD3-B30A-426F-B9F9-1A522B2B208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0" y="5416324"/>
            <a:ext cx="3248762"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graphicFrame>
        <p:nvGraphicFramePr>
          <p:cNvPr id="13" name="Object 12"/>
          <p:cNvGraphicFramePr>
            <a:graphicFrameLocks noChangeAspect="1"/>
          </p:cNvGraphicFramePr>
          <p:nvPr>
            <p:extLst>
              <p:ext uri="{D42A27DB-BD31-4B8C-83A1-F6EECF244321}">
                <p14:modId xmlns:p14="http://schemas.microsoft.com/office/powerpoint/2010/main" val="912208367"/>
              </p:ext>
            </p:extLst>
          </p:nvPr>
        </p:nvGraphicFramePr>
        <p:xfrm>
          <a:off x="-7347673" y="3800445"/>
          <a:ext cx="3568700" cy="1409700"/>
        </p:xfrm>
        <a:graphic>
          <a:graphicData uri="http://schemas.openxmlformats.org/presentationml/2006/ole">
            <mc:AlternateContent xmlns:mc="http://schemas.openxmlformats.org/markup-compatibility/2006">
              <mc:Choice xmlns:v="urn:schemas-microsoft-com:vml" Requires="v">
                <p:oleObj spid="_x0000_s1003754" name="Equation" r:id="rId7" imgW="3568700" imgH="1409700" progId="Equation.DSMT4">
                  <p:embed/>
                </p:oleObj>
              </mc:Choice>
              <mc:Fallback>
                <p:oleObj name="Equation" r:id="rId7" imgW="3568700" imgH="1409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673" y="3800445"/>
                        <a:ext cx="3568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709117486"/>
              </p:ext>
            </p:extLst>
          </p:nvPr>
        </p:nvGraphicFramePr>
        <p:xfrm>
          <a:off x="-7273102" y="5319011"/>
          <a:ext cx="3073400" cy="1651000"/>
        </p:xfrm>
        <a:graphic>
          <a:graphicData uri="http://schemas.openxmlformats.org/presentationml/2006/ole">
            <mc:AlternateContent xmlns:mc="http://schemas.openxmlformats.org/markup-compatibility/2006">
              <mc:Choice xmlns:v="urn:schemas-microsoft-com:vml" Requires="v">
                <p:oleObj spid="_x0000_s1003755" name="Equation" r:id="rId9" imgW="3073320" imgH="1650960" progId="Equation.DSMT4">
                  <p:embed/>
                </p:oleObj>
              </mc:Choice>
              <mc:Fallback>
                <p:oleObj name="Equation" r:id="rId9" imgW="3073320" imgH="1650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3102" y="5319011"/>
                        <a:ext cx="3073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06"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6.6704"/>
  <p:tag name="LATEXADDIN" val="\documentclass{article}&#10;\usepackage{amsmath}&#10;\pagestyle{empty}&#10;\begin{document}&#10;&#10;$$\Delta h = \frac{G^2 \nu \theta}{g}$$&#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eta_K = \left( \frac{\nu^3}{\varepsilon} \right)^{\frac{1}{4}}$$&#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762.6547"/>
  <p:tag name="LATEXADDIN" val="\documentclass{article}&#10;\usepackage{amsmath}&#10;\pagestyle{empty}&#10;\begin{document}&#10;&#10;$$G = \left( \frac{P}{\rlap{--}V \rho \nu} \right)^{\frac{1}{2}}$$&#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83.6895"/>
  <p:tag name="LATEXADDIN" val="\documentclass{article}&#10;\usepackage{amsmath}&#10;\pagestyle{empty}&#10;\begin{document}&#10;&#10;&#10;$$\eta_K = L_D$$&#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54.818"/>
  <p:tag name="LATEXADDIN" val="\documentclass{article}&#10;\usepackage{amsmath}&#10;\pagestyle{empty}&#10;\begin{document}&#10;&#10;$$\left( \frac{\nu^3}{\varepsilon} \right)^{\frac{1}{4}} = \sqrt{D_M \, t_{Diffusion}}$$&#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29.359"/>
  <p:tag name="LATEXADDIN" val="\documentclass{article}&#10;\usepackage{amsmath}&#10;\pagestyle{empty}&#10;\begin{document}&#10;&#10;$$t_{Diffusion} = \sqrt{ \frac{\nu^3}{\varepsilon D_M^2}}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21.4473"/>
  <p:tag name="LATEXADDIN" val="\documentclass{article}&#10;\usepackage{amsmath}&#10;\pagestyle{empty}&#10;\begin{document}&#10;&#10;&#10;$$\rlap{--} V = Q\theta $$&#10;&#10;\end{document}"/>
  <p:tag name="IGUANATEXSIZE" val="24"/>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04.9119"/>
  <p:tag name="LATEXADDIN" val="\documentclass{article}&#10;\usepackage{amsmath}&#10;\pagestyle{empty}&#10;\begin{document}&#10;&#10;&#10;$$P = G^2 \nu Q \theta \rho $$&#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8.8"/>
  <p:tag name="LATEXADDIN" val="\documentclass{article}&#10;\usepackage{amsmath}&#10;\pagestyle{empty}&#10;\begin{document}&#10;&#10;$$L_{Diff_{NC}} \approx \sqrt{ \frac{k_B T}{3 \pi \,\nu \rho_{NC} \, d_{NC} G}}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153499</TotalTime>
  <Words>6178</Words>
  <Application>Microsoft Office PowerPoint</Application>
  <PresentationFormat>On-screen Show (4:3)</PresentationFormat>
  <Paragraphs>670</Paragraphs>
  <Slides>77</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Times New Roman</vt:lpstr>
      <vt:lpstr>Candara</vt:lpstr>
      <vt:lpstr>Times</vt:lpstr>
      <vt:lpstr>GreekC</vt:lpstr>
      <vt:lpstr>Arial</vt:lpstr>
      <vt:lpstr>Wingdings</vt:lpstr>
      <vt:lpstr>Century Gothic</vt:lpstr>
      <vt:lpstr>Cambria Math</vt:lpstr>
      <vt:lpstr>Symbol</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Juan</cp:lastModifiedBy>
  <cp:revision>4361</cp:revision>
  <cp:lastPrinted>2017-09-18T12:38:31Z</cp:lastPrinted>
  <dcterms:created xsi:type="dcterms:W3CDTF">2006-04-11T13:01:40Z</dcterms:created>
  <dcterms:modified xsi:type="dcterms:W3CDTF">2018-01-29T18:22:17Z</dcterms:modified>
</cp:coreProperties>
</file>